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632D6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19.05.20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19.05.20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19.05.20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19.05.20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19.05.20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19.05.20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19.05.20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19.05.20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19.05.20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19.05.20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вт 19.05.20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вт 19.05.20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41650">
              <a:srgbClr val="C7D0F5"/>
            </a:gs>
            <a:gs pos="50000">
              <a:srgbClr val="D4DEFF"/>
            </a:gs>
            <a:gs pos="76250">
              <a:srgbClr val="D4DEFF"/>
            </a:gs>
            <a:gs pos="83000">
              <a:srgbClr val="D4DEFF"/>
            </a:gs>
            <a:gs pos="98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460432" cy="821953"/>
          </a:xfrm>
        </p:spPr>
        <p:txBody>
          <a:bodyPr>
            <a:noAutofit/>
          </a:bodyPr>
          <a:lstStyle/>
          <a:p>
            <a:r>
              <a:rPr lang="ru-RU" sz="3200" i="1" dirty="0" smtClean="0">
                <a:solidFill>
                  <a:srgbClr val="C632D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Особенности потребительской социализации у подростков и старшеклассников</a:t>
            </a:r>
            <a:endParaRPr lang="ru-RU" sz="3200" i="1" dirty="0">
              <a:solidFill>
                <a:srgbClr val="C632D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124744"/>
            <a:ext cx="8496944" cy="576064"/>
          </a:xfrm>
        </p:spPr>
        <p:txBody>
          <a:bodyPr>
            <a:normAutofit fontScale="92500" lnSpcReduction="20000"/>
          </a:bodyPr>
          <a:lstStyle/>
          <a:p>
            <a:pPr algn="r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Солошенко А.А., студентка 4 курса психолого-педагогический факультет</a:t>
            </a:r>
          </a:p>
          <a:p>
            <a:pPr algn="r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Научный руководитель: Иванова И.В., </a:t>
            </a:r>
            <a:r>
              <a:rPr lang="ru-RU" sz="14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к.психол.н</a:t>
            </a:r>
            <a:r>
              <a:rPr lang="ru-RU" sz="14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., доцент кафедры </a:t>
            </a:r>
            <a:r>
              <a:rPr lang="ru-RU" sz="1400" dirty="0" smtClean="0">
                <a:solidFill>
                  <a:schemeClr val="tx1"/>
                </a:solidFill>
                <a:latin typeface="Times New Roman"/>
                <a:ea typeface="Calibri"/>
              </a:rPr>
              <a:t>психологии</a:t>
            </a:r>
          </a:p>
          <a:p>
            <a:pPr algn="r">
              <a:spcBef>
                <a:spcPts val="0"/>
              </a:spcBef>
            </a:pP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ФГБОУ ВО БГПУ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589" y="1799848"/>
            <a:ext cx="889546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Цель исследования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изучить особенности потребительской социализации у подростков 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старшеклассников.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Материал и методы исследования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анкетирование (авторская анкета, разработанная на основе критериев потребительской социализации, предложенных А.Н.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Аянян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 Г.В. Молчановой), тестирование (опросник  Психологический профиль потребителя» О.С.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Посыпановой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База исследования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МАОУ «Школа №16 города Благовещенска».</a:t>
            </a:r>
          </a:p>
          <a:p>
            <a:pPr algn="just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Выборка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 70 человек в возрасте от 12 до 17 лет. Из них 35 подростков – учащихся 7 класса, среди которых 16 девочек и 19 мальчиков в возрасте 12-13 лет; 11 старшеклассников – учащихся 9 класса, среди которых 3 девушки и 8 юношей в возрасте 15 лет; 24 старшеклассника – учащихся 10 класса, из которых 8 юношей и 16 девушек в возрасте 15-17 лет.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293096"/>
            <a:ext cx="8892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Результаты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исследования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: старшеклассники в сфере товаров и услуг больше осведомлены, чем подростки. В приобретении товаров обе возрастные группы ориентированы на свои потребности, в меньшей степени -на моду или мнение родителей и друзей. В потребительском поведении старшеклассники более самостоятельны, чем подростки. При этом у подростков и старшеклассников выявлен высокий уровень потребительской социализации. По типу потребителя среди подростков преобладают традиционалисты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ситуативисты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среди старшеклассников – консерваторы. У подростков и старшеклассников статистически подтвердились различия в когнитивном компоненте потребительской социализации и психологическом профиле потребителя. В поведенческом и эмоционально-ценностном компонентах, в уровне потребительской социализации у подростков и старшеклассников статистически значимых различий не выявлено.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3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272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Особенности потребительской социализации у подростков и старшеклассников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потребительской социализации у подростков и старшеклассников</dc:title>
  <dc:creator>Пользователь</dc:creator>
  <cp:lastModifiedBy>Пользователь</cp:lastModifiedBy>
  <cp:revision>3</cp:revision>
  <dcterms:created xsi:type="dcterms:W3CDTF">2020-05-19T08:31:45Z</dcterms:created>
  <dcterms:modified xsi:type="dcterms:W3CDTF">2020-05-19T08:52:58Z</dcterms:modified>
</cp:coreProperties>
</file>