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sldIdLst>
    <p:sldId id="256" r:id="rId2"/>
    <p:sldId id="265" r:id="rId3"/>
    <p:sldId id="257" r:id="rId4"/>
    <p:sldId id="302" r:id="rId5"/>
    <p:sldId id="258" r:id="rId6"/>
    <p:sldId id="261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1E3D3D-FADF-4FEE-8D3A-FAA2887FC29C}">
          <p14:sldIdLst>
            <p14:sldId id="256"/>
            <p14:sldId id="265"/>
            <p14:sldId id="257"/>
            <p14:sldId id="302"/>
            <p14:sldId id="258"/>
          </p14:sldIdLst>
        </p14:section>
        <p14:section name="Раздел без заголовка" id="{D0AF1E5E-B978-4F5B-8F4A-5DF28E6B41BA}">
          <p14:sldIdLst>
            <p14:sldId id="261"/>
            <p14:sldId id="262"/>
          </p14:sldIdLst>
        </p14:section>
        <p14:section name="Раздел без заголовка" id="{EEE36A41-0DCA-4A4E-9979-84AACFFBD92A}">
          <p14:sldIdLst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167535"/>
            <a:ext cx="12188825" cy="690465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5305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AE8F3172-468F-41FB-88E8-57D5CF96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CF67F-56B5-4275-B9CA-5C23C272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EA42D75-2D80-40BF-A5E3-1485658E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6254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172087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8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120882"/>
            <a:ext cx="12192000" cy="737118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img.freepik.com/premium-vector/world-autism-day-background-or-2-april-world-autism-awareness-day-background-design-template_443193-919.jpg">
            <a:extLst>
              <a:ext uri="{FF2B5EF4-FFF2-40B4-BE49-F238E27FC236}">
                <a16:creationId xmlns:a16="http://schemas.microsoft.com/office/drawing/2014/main" id="{B1DE3E1D-192C-4779-9B57-C0CD91047D4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15378" r="10119" b="15424"/>
          <a:stretch/>
        </p:blipFill>
        <p:spPr bwMode="auto">
          <a:xfrm>
            <a:off x="5028277" y="6139160"/>
            <a:ext cx="2135445" cy="7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0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67" r:id="rId3"/>
    <p:sldLayoutId id="2147483859" r:id="rId4"/>
    <p:sldLayoutId id="2147483860" r:id="rId5"/>
    <p:sldLayoutId id="2147483861" r:id="rId6"/>
    <p:sldLayoutId id="2147483865" r:id="rId7"/>
    <p:sldLayoutId id="2147483866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speaks.org/world-autism-month-faq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EFB2F3-3B24-4344-BEF2-E7953179A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91" b="10915"/>
          <a:stretch/>
        </p:blipFill>
        <p:spPr>
          <a:xfrm>
            <a:off x="4645983" y="4504844"/>
            <a:ext cx="2874004" cy="102227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89E0A-170B-4249-B166-98BB4F60CED3}"/>
              </a:ext>
            </a:extLst>
          </p:cNvPr>
          <p:cNvSpPr/>
          <p:nvPr/>
        </p:nvSpPr>
        <p:spPr>
          <a:xfrm>
            <a:off x="4645983" y="5661781"/>
            <a:ext cx="2952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https://develop.studentlibrary.ru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22E494-2122-4163-8103-F2D9DE872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0" t="35555" r="42187" b="51111"/>
          <a:stretch/>
        </p:blipFill>
        <p:spPr>
          <a:xfrm>
            <a:off x="1246029" y="4580185"/>
            <a:ext cx="1752600" cy="914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6E349-B11B-4C9B-B2FA-4E2157F98B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6" t="10139" r="82031" b="81667"/>
          <a:stretch/>
        </p:blipFill>
        <p:spPr>
          <a:xfrm>
            <a:off x="9134410" y="4731140"/>
            <a:ext cx="1811561" cy="76344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EEB217-6EF4-411F-9CB6-F04C3BAF6953}"/>
              </a:ext>
            </a:extLst>
          </p:cNvPr>
          <p:cNvSpPr/>
          <p:nvPr/>
        </p:nvSpPr>
        <p:spPr>
          <a:xfrm>
            <a:off x="1066327" y="5671305"/>
            <a:ext cx="2112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https://e.lanbook.com </a:t>
            </a:r>
            <a:r>
              <a:rPr lang="ru-RU" sz="1600" dirty="0"/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46E121-56A7-41B7-961B-4A32A9792CE7}"/>
              </a:ext>
            </a:extLst>
          </p:cNvPr>
          <p:cNvSpPr/>
          <p:nvPr/>
        </p:nvSpPr>
        <p:spPr>
          <a:xfrm>
            <a:off x="8810191" y="5652827"/>
            <a:ext cx="245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https://www.books-up.ru/</a:t>
            </a:r>
            <a:endParaRPr lang="ru-RU" sz="1600" dirty="0"/>
          </a:p>
        </p:txBody>
      </p:sp>
      <p:pic>
        <p:nvPicPr>
          <p:cNvPr id="2050" name="Picture 2" descr="https://agrotechn.ru/wp-content/uploads/2021/04/0-02-0a-407385371c2c2d9017ce8bfd2ee13e0c51bce6b962a54bec8769e169eca787ca_86cec55e.jpg">
            <a:extLst>
              <a:ext uri="{FF2B5EF4-FFF2-40B4-BE49-F238E27FC236}">
                <a16:creationId xmlns:a16="http://schemas.microsoft.com/office/drawing/2014/main" id="{D7133325-66D6-4C7E-9DAB-3CA2C0A1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57" y="60788"/>
            <a:ext cx="8421114" cy="42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3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utfund.ru/wp-content/uploads/2012/11/154352_384743948267137_1585728439_n.jpg">
            <a:extLst>
              <a:ext uri="{FF2B5EF4-FFF2-40B4-BE49-F238E27FC236}">
                <a16:creationId xmlns:a16="http://schemas.microsoft.com/office/drawing/2014/main" id="{BFC365C7-D1D7-489A-B9BE-B0B41D9A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3" y="235684"/>
            <a:ext cx="5850378" cy="54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4D84E1-1A7D-4CB1-B04F-81CB37E12AF6}"/>
              </a:ext>
            </a:extLst>
          </p:cNvPr>
          <p:cNvSpPr/>
          <p:nvPr/>
        </p:nvSpPr>
        <p:spPr>
          <a:xfrm>
            <a:off x="6172201" y="121384"/>
            <a:ext cx="573405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99FF"/>
                </a:solidFill>
              </a:rPr>
              <a:t>Что такое аутизм?</a:t>
            </a:r>
          </a:p>
          <a:p>
            <a:endParaRPr lang="ru-RU" sz="1200" dirty="0"/>
          </a:p>
          <a:p>
            <a:pPr indent="361950" algn="just"/>
            <a:r>
              <a:rPr lang="ru-RU" sz="1250" dirty="0"/>
              <a:t>Аутизм или расстройство аутистического спектра (РАС) относится к широкому спектру состояний, характеризующихся проблемами с социальными навыками, повторяющимся поведением, речью и невербальной коммуникацией. По данным Минздрава РФ, распространенность расстройств аутистического спектра в России (как и в мире) составляет около 1 % детской популяции (Письмо Минздрава № 15-3/10/1-2140 от 08.05.2013 г.). Согласно данным Росстата РФ за 2021 год, численность детского населения составляет более 30 миллионов, это означает, что прогнозируемое количество диагнозов «РАС» в России составляет более 300 тысяч.</a:t>
            </a:r>
          </a:p>
          <a:p>
            <a:pPr indent="361950" algn="just"/>
            <a:r>
              <a:rPr lang="ru-RU" sz="1250" dirty="0"/>
              <a:t>Мы знаем, что существует не один аутизм, а много подтипов, на которые больше всего влияет сочетание генетических и экологических факторов. Поскольку аутизм — это спектральное расстройство, у каждого человека с аутизмом есть свой набор сильных сторон и проблем. Способы, которыми люди с аутизмом учатся, думают и решают проблемы, могут варьироваться от высококвалифицированных до серьезных проблем. Некоторым людям с РАС может потребоваться значительная поддержка в повседневной жизни, в то время как другим может потребоваться меньшая поддержка, а в некоторых случаях они живут совершенно независимо.</a:t>
            </a:r>
          </a:p>
          <a:p>
            <a:pPr indent="361950" algn="just"/>
            <a:r>
              <a:rPr lang="ru-RU" sz="1250" dirty="0"/>
              <a:t>На развитие аутизма могут влиять несколько факторов, и он часто сопровождается сенсорной чувствительностью и медицинскими проблемами, такими как желудочно-кишечные расстройства (ЖКТ), судороги или нарушения сна, а также проблемами психического здоровья, такими как тревога, депрессия и проблемы с концентрацией внимания.</a:t>
            </a:r>
          </a:p>
          <a:p>
            <a:pPr indent="361950" algn="just"/>
            <a:r>
              <a:rPr lang="ru-RU" sz="1250" dirty="0"/>
              <a:t>Признаки аутизма обычно появляются к 2-3 годам. Некоторые сопутствующие задержки развития могут проявиться еще раньше, и часто их можно диагностировать уже в 18 месяцев. Исследования показывают, что раннее вмешательство приводит к положительным результатам в дальнейшей жизни людей с аутизмом.</a:t>
            </a:r>
          </a:p>
          <a:p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5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0FA890-263F-4917-9477-B30A2D542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6" y="150958"/>
            <a:ext cx="6182267" cy="348999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6FA8E0-AA65-41E6-AFB8-354A0A39138F}"/>
              </a:ext>
            </a:extLst>
          </p:cNvPr>
          <p:cNvSpPr/>
          <p:nvPr/>
        </p:nvSpPr>
        <p:spPr>
          <a:xfrm>
            <a:off x="8279632" y="258834"/>
            <a:ext cx="3796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Инициатива </a:t>
            </a:r>
            <a:r>
              <a:rPr lang="ru-RU" sz="2200" b="1" dirty="0">
                <a:solidFill>
                  <a:srgbClr val="3399FF"/>
                </a:solidFill>
              </a:rPr>
              <a:t>Light It Up Blue </a:t>
            </a:r>
            <a:r>
              <a:rPr lang="ru-RU" sz="2200" dirty="0"/>
              <a:t>была создана организацией </a:t>
            </a:r>
            <a:r>
              <a:rPr lang="ru-RU" sz="2200" dirty="0">
                <a:hlinkClick r:id="rId3"/>
              </a:rPr>
              <a:t>Autism Speaks</a:t>
            </a:r>
            <a:r>
              <a:rPr lang="ru-RU" sz="2200" dirty="0"/>
              <a:t> в 2010 году. </a:t>
            </a:r>
          </a:p>
          <a:p>
            <a:pPr algn="ctr"/>
            <a:r>
              <a:rPr lang="ru-RU" sz="2200" dirty="0"/>
              <a:t>С тех пор, к которой присоединилось международное </a:t>
            </a:r>
          </a:p>
          <a:p>
            <a:pPr algn="ctr"/>
            <a:r>
              <a:rPr lang="ru-RU" sz="2200" dirty="0"/>
              <a:t>сообщество аутистов, </a:t>
            </a:r>
          </a:p>
          <a:p>
            <a:pPr algn="ctr"/>
            <a:r>
              <a:rPr lang="ru-RU" sz="2200" dirty="0"/>
              <a:t>сотни тысяч достопримечательностей, зданий, домов и сообществ по всему миру загораются синим цветом во Всемирный день распространения информации об аутизме (2 апреля) в знак признания людей с аутизмом.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2AC05B-261F-480D-8AD4-4A8DD85936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116"/>
          <a:stretch/>
        </p:blipFill>
        <p:spPr>
          <a:xfrm>
            <a:off x="115896" y="3662538"/>
            <a:ext cx="8041976" cy="2376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EA1EAD-C7D0-40E2-8C92-6DB7ABA195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51"/>
          <a:stretch/>
        </p:blipFill>
        <p:spPr>
          <a:xfrm>
            <a:off x="6389843" y="150958"/>
            <a:ext cx="1754770" cy="15654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243A8B-C223-481E-8F06-639B6EB5D8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14" r="15222" b="50338"/>
          <a:stretch/>
        </p:blipFill>
        <p:spPr>
          <a:xfrm>
            <a:off x="6389843" y="1800527"/>
            <a:ext cx="1754770" cy="9097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88435D-2622-43BC-90B8-605B8EB3B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843" y="2758536"/>
            <a:ext cx="1754770" cy="8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341205"/>
            <a:ext cx="7115173" cy="1314451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Гринспен, С. На ты с аутизмом. Использование методики Floortime для развития отношений, общения и мышления   / С. Гринспен, С. Уидер - Москва : Теревинф, 2019. - 513 с. - ISBN 978-5-4212-0576-0. - Текст : электронный // ЭБС "Консультант студента" : [сайт]. - URL : https://www.studentlibrary.ru/book/ISBN9785421205760.html (дата обращения: 29.03.2023).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745019"/>
            <a:ext cx="7115173" cy="4229100"/>
          </a:xfrm>
        </p:spPr>
        <p:txBody>
          <a:bodyPr>
            <a:normAutofit fontScale="92500" lnSpcReduction="10000"/>
          </a:bodyPr>
          <a:lstStyle/>
          <a:p>
            <a:pPr marL="90488" indent="452438" algn="just"/>
            <a:r>
              <a:rPr lang="ru-RU" dirty="0"/>
              <a:t>В книге впервые на русском языке представлена распространенная система помощи детям с расстройствами аутистического спектра DIR/Floortime, разработанная профессором Стенли Гринспеном - одним из крупнейших в мире специалистов в этой области. Методика успешно применяется в работе с детьми с самого раннего возраста, с подростками и взрослыми людьми. Для оценки достижений выделяются такие параметры, как эмоциональная теплота, способность строить отношения с людьми, способность к творческому мышлению и осмысленному общению. Занятия проводятся в атмосфере эмоционального контакта, в них участвуют не только специалисты, но и вся семья, и в результате навыки общения и мышления быстро входят в повседневную жизнь. </a:t>
            </a:r>
          </a:p>
          <a:p>
            <a:pPr marL="90488" indent="452438" algn="just"/>
            <a:r>
              <a:rPr lang="ru-RU" dirty="0"/>
              <a:t>Книга адресована родственникам людей с расстройствами аутистического спектра, специалистам, работающим с ними, а также студентам - психологам, педагогам и др.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8DFD2D-0907-4D8B-8BF4-7CD92017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7" y="282446"/>
            <a:ext cx="3839982" cy="56916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60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899" y="308397"/>
            <a:ext cx="7077074" cy="1209675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Сансон, П. Психопедагогика и аутизм : опыт работы с детьми и взрослыми   / П. Сансон - Москва : Теревинф, 2019. - 209 с. - ISBN 978-5-4212-0565-4. - Текст : электронный // ЭБС "Консультант студента" : [сайт]. - URL : https://www.studentlibrary.ru/book/ISBN9785421205654.html (дата обращения: 29.03.2023). - Режим доступа : по подписке..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518072"/>
            <a:ext cx="7117724" cy="3912344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В книге представлен опыт работы Центров для детей и подростков с аутизмом, расположенных в пригородах Парижа. Автор - Патрик Сансон, французский эксперт с 30 летним стажем, директор одного из таких Центров. Книга издана по материалам семинара, проходившего в Москве в мае 2005 г. Патрик Сансон представил современные западные методики работы с аутистами, особое внимание было уделено языку МАКАТОН: история создания, возможности адаптации, сфера применения, положительные стороны и ограничения. Эти методики творчески преобразованы П. Сансоном, им создана собственная, живая и творческая, система работы с аутистами. Рассказу об этой системе и посвящена данная книга. </a:t>
            </a:r>
          </a:p>
          <a:p>
            <a:pPr algn="just"/>
            <a:r>
              <a:rPr lang="ru-RU" sz="1800" dirty="0"/>
              <a:t>Книга адресована специалистам, работающим с детьми и подростками с аутизмом, родителям и всем, кто интересуется вопросами оказания помощи людям с различными нарушениями развития.</a:t>
            </a:r>
            <a:endParaRPr lang="ru-RU" sz="1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DA306-95F2-46F0-B390-D1E3D4DF0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27" y="375072"/>
            <a:ext cx="3897713" cy="55542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34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664" y="276226"/>
            <a:ext cx="7416886" cy="141922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Аппе Ф. Введение в психологическую теорию аутизма / Ф. Аппе, Д. В. Ермолаева. - 4-е изд.. - М. : Теревинф, 2019. - 217 c. - ISBN 9785421205661. - Текст : электронный // ЭБС "Букап" : [сайт]. - URL : https://www.books-up.ru/ru/book/vvedenie-v-psihologicheskuyu-teoriyu-autizma-9003930/ (дата обращения: 29.03.2023). - Режим доступа : по подписке..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664" y="1809749"/>
            <a:ext cx="7226387" cy="4205275"/>
          </a:xfrm>
        </p:spPr>
        <p:txBody>
          <a:bodyPr>
            <a:noAutofit/>
          </a:bodyPr>
          <a:lstStyle/>
          <a:p>
            <a:pPr marL="90488" indent="452438" algn="just"/>
            <a:r>
              <a:rPr lang="ru-RU" sz="1800" dirty="0"/>
              <a:t>Книга известного английского ученого Франчески Аппе представляет собой обзор современных теорий аутизма. Автор анализирует концепции и основные линии исследований, в которых аутизм рассматривается на поведенческом, биологическом и когнитивном уровнях, что дает читателю возможность увидеть проблему в целом. Сложные современные идеи, многие из которых освещаются на русском языке впервые, описаны понятным и доходчивым языком.</a:t>
            </a:r>
          </a:p>
          <a:p>
            <a:pPr marL="90488" indent="452438" algn="just"/>
            <a:r>
              <a:rPr lang="ru-RU" sz="1800" dirty="0"/>
              <a:t>Книга для студентов и аспирантов, изучающих аутизм в его психологическом, медицинском, логопедическом и педагогическом аспектах, а также для всех, кто заинтересован в более глубоком понимании проблемы аутизма.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9DD31-79CA-4F9C-A2DC-A971638D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457200"/>
            <a:ext cx="3886298" cy="55578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59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1" y="276226"/>
            <a:ext cx="7248524" cy="141922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Ранний детский аутизм. Пути реабилитации : учебно-методическое пособие для студентов / О. А. Лайшева, В. Е. Житловский, А. В. Корочкин, М. В. Лобачева. - М. : Спорт, 2017. - 108 c. - ISBN 9785906839992. - Текст : электронный // ЭБС "Букап" : [сайт]. - URL : https://www.books-up.ru/ru/book/rannij-detskij-autizm-puti-reabilitacii-12809081/ (дата обращения: 29.03.2023).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1819275"/>
            <a:ext cx="6972300" cy="4327017"/>
          </a:xfrm>
        </p:spPr>
        <p:txBody>
          <a:bodyPr>
            <a:noAutofit/>
          </a:bodyPr>
          <a:lstStyle/>
          <a:p>
            <a:pPr marL="90488" indent="452438" algn="just"/>
            <a:r>
              <a:rPr lang="ru-RU" dirty="0"/>
              <a:t>Учебно-методическое пособие по теме медицинская реабилитация написано для студентов старших курсов, ординаторов, аспирантов. Предлагаемая публикация направлена на формирование современных научных тенденций в разделе лечебной физической культуры.</a:t>
            </a:r>
          </a:p>
          <a:p>
            <a:pPr marL="90488" indent="452438" algn="just"/>
            <a:r>
              <a:rPr lang="ru-RU" dirty="0"/>
              <a:t>В пособии авторы уделяют внимание двигательной сфере детей, которые в своем психофизическом статусе с момента рождения, имеют расстройства аутистического спектра.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300906-7AD8-4C41-868D-F62847BC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6" y="276226"/>
            <a:ext cx="3922551" cy="56799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4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340" y="386080"/>
            <a:ext cx="7250709" cy="1309369"/>
          </a:xfrm>
        </p:spPr>
        <p:txBody>
          <a:bodyPr>
            <a:normAutofit/>
          </a:bodyPr>
          <a:lstStyle/>
          <a:p>
            <a:pPr algn="just"/>
            <a:r>
              <a:rPr lang="ru-RU" sz="1700" dirty="0">
                <a:solidFill>
                  <a:schemeClr val="tx1"/>
                </a:solidFill>
                <a:latin typeface="Candara" panose="020E0502030303020204" pitchFamily="34" charset="0"/>
              </a:rPr>
              <a:t>Рудик, О. С. Коррекционная работа с аутичным ребенком   : метод. пособие / О. С. Рудик. - Москва : ВЛАДОС, 2021. - 189 с. - ISBN 978-5-907433-64-9. - Текст : электронный // ЭБС "Консультант студента" : [сайт]. - URL : https://www.studentlibrary.ru/book/ISBN9785907433649.html (дата обращения: 29.03.2023).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295" y="1695449"/>
            <a:ext cx="7162800" cy="4307660"/>
          </a:xfrm>
        </p:spPr>
        <p:txBody>
          <a:bodyPr>
            <a:noAutofit/>
          </a:bodyPr>
          <a:lstStyle/>
          <a:p>
            <a:pPr marL="85725"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В первом разделе пособия даны клинико-психологическая классификация, основные понятия особенностей психического развития детей с ранним аутизмом и сравнительная характеристика нормально развивающегося ребенка и ребенка с ранним детским аутизмом (РДА).</a:t>
            </a:r>
          </a:p>
          <a:p>
            <a:pPr marL="85725"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Во втором разделе рассмотрены методы коррекционно-педагогической помощи и диагностики аутизма, вопросы социально-бытовой адаптации детей с РДА.</a:t>
            </a:r>
          </a:p>
          <a:p>
            <a:pPr marL="85725"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В приложение включены игры и упражнения по обучению детей с РДА, их эмоциональному развитию, развитию движений, пространственного представления, мимики, артикуляции и дыхания, а также сенсорного развития детей раннего и дошкольного возраста.</a:t>
            </a:r>
          </a:p>
          <a:p>
            <a:pPr marL="85725"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Пособие предназначено педагогам и специалистам общеобразовательных организаций, реализующих ФГОС НОО ОВЗ обучающихся с РАС, студентам педвузов, родителям, воспитывающим детей, страдающих расстройствами аутистического спектра.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01F313-CAB8-4D57-995E-3D0182AA8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" r="2722"/>
          <a:stretch/>
        </p:blipFill>
        <p:spPr>
          <a:xfrm>
            <a:off x="361950" y="386080"/>
            <a:ext cx="3857625" cy="54513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97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295" y="314325"/>
            <a:ext cx="7250709" cy="1323975"/>
          </a:xfrm>
        </p:spPr>
        <p:txBody>
          <a:bodyPr>
            <a:noAutofit/>
          </a:bodyPr>
          <a:lstStyle/>
          <a:p>
            <a:pPr algn="just"/>
            <a:r>
              <a:rPr lang="ru-RU" sz="1700" dirty="0">
                <a:solidFill>
                  <a:schemeClr val="tx1"/>
                </a:solidFill>
                <a:latin typeface="Candara" panose="020E0502030303020204" pitchFamily="34" charset="0"/>
              </a:rPr>
              <a:t>Колдуэлл, Ф. Интенсивное взаимодействие и сенсорная интеграция в работе с людьми с тяжелыми формами аутизма : руководство / Ф. Колдуэлл, Д. Хорвуд. — эл. изд. — Москва : Теревинф, 2020. — 130 с. — ISBN 978-5-4212-0615-6. — Текст : электронный // Лань : электронно-библиотечная система. — URL: https://e.lanbook.com/book/172399 (дата обращения: 29.03.2023). — Режим доступа: для авториз. пользователей.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765899"/>
            <a:ext cx="7162800" cy="417703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Это небольшое руководство предлагает простой и практичный способ построения благоприятной среды для детей и взрослых с расстройствами аутистического спектра и выраженными интеллектуальными нарушениями. Метод Интенсивного взаимодействия позволяет установить контакт и поддерживать эмоциональную коммуникацию даже с теми из них, кто совсем не может выразить свои чувства. В книге показано, как в сочетании с подходом, основанным на сенсорной интеграции, Интенсивное взаимодействие помогает человеку с РАС избавиться от «сенсорного хаоса», сосредоточиться и сохранять связь с миром и другими людьми. Такая дружественная среда создает необходимый фундамент для реализации развивающих и образовательных программ. Книга предназначена психологам, педагогам, врачам и другим специалистам, а также родителям и близким людей с аутизмом.</a:t>
            </a:r>
            <a:endParaRPr lang="ru-RU" sz="1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C49A5B-03C6-474C-9A61-4BC2B04AB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314324"/>
            <a:ext cx="3911470" cy="56286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03550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960</TotalTime>
  <Words>1524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Candara</vt:lpstr>
      <vt:lpstr>Ретро</vt:lpstr>
      <vt:lpstr>Презентация PowerPoint</vt:lpstr>
      <vt:lpstr>Презентация PowerPoint</vt:lpstr>
      <vt:lpstr>Презентация PowerPoint</vt:lpstr>
      <vt:lpstr>Гринспен, С. На ты с аутизмом. Использование методики Floortime для развития отношений, общения и мышления   / С. Гринспен, С. Уидер - Москва : Теревинф, 2019. - 513 с. - ISBN 978-5-4212-0576-0. - Текст : электронный // ЭБС "Консультант студента" : [сайт]. - URL : https://www.studentlibrary.ru/book/ISBN9785421205760.html (дата обращения: 29.03.2023). - Режим доступа : по подписке.</vt:lpstr>
      <vt:lpstr>Сансон, П. Психопедагогика и аутизм : опыт работы с детьми и взрослыми   / П. Сансон - Москва : Теревинф, 2019. - 209 с. - ISBN 978-5-4212-0565-4. - Текст : электронный // ЭБС "Консультант студента" : [сайт]. - URL : https://www.studentlibrary.ru/book/ISBN9785421205654.html (дата обращения: 29.03.2023). - Режим доступа : по подписке..</vt:lpstr>
      <vt:lpstr>Аппе Ф. Введение в психологическую теорию аутизма / Ф. Аппе, Д. В. Ермолаева. - 4-е изд.. - М. : Теревинф, 2019. - 217 c. - ISBN 9785421205661. - Текст : электронный // ЭБС "Букап" : [сайт]. - URL : https://www.books-up.ru/ru/book/vvedenie-v-psihologicheskuyu-teoriyu-autizma-9003930/ (дата обращения: 29.03.2023). - Режим доступа : по подписке..</vt:lpstr>
      <vt:lpstr>Ранний детский аутизм. Пути реабилитации : учебно-методическое пособие для студентов / О. А. Лайшева, В. Е. Житловский, А. В. Корочкин, М. В. Лобачева. - М. : Спорт, 2017. - 108 c. - ISBN 9785906839992. - Текст : электронный // ЭБС "Букап" : [сайт]. - URL : https://www.books-up.ru/ru/book/rannij-detskij-autizm-puti-reabilitacii-12809081/ (дата обращения: 29.03.2023). - Режим доступа : по подписке.</vt:lpstr>
      <vt:lpstr>Рудик, О. С. Коррекционная работа с аутичным ребенком   : метод. пособие / О. С. Рудик. - Москва : ВЛАДОС, 2021. - 189 с. - ISBN 978-5-907433-64-9. - Текст : электронный // ЭБС "Консультант студента" : [сайт]. - URL : https://www.studentlibrary.ru/book/ISBN9785907433649.html (дата обращения: 29.03.2023). - Режим доступа : по подписке.</vt:lpstr>
      <vt:lpstr>Колдуэлл, Ф. Интенсивное взаимодействие и сенсорная интеграция в работе с людьми с тяжелыми формами аутизма : руководство / Ф. Колдуэлл, Д. Хорвуд. — эл. изд. — Москва : Теревинф, 2020. — 130 с. — ISBN 978-5-4212-0615-6. — Текст : электронный // Лань : электронно-библиотечная система. — URL: https://e.lanbook.com/book/172399 (дата обращения: 29.03.2023). — Режим доступа: для авториз. пользователей.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Dmitrii Tseluiko</cp:lastModifiedBy>
  <cp:revision>60</cp:revision>
  <cp:lastPrinted>2022-11-27T11:34:20Z</cp:lastPrinted>
  <dcterms:created xsi:type="dcterms:W3CDTF">2022-11-27T08:02:12Z</dcterms:created>
  <dcterms:modified xsi:type="dcterms:W3CDTF">2023-04-02T01:29:57Z</dcterms:modified>
</cp:coreProperties>
</file>